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lika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83" y="4010"/>
            <a:ext cx="11054817" cy="602871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11179" y="1110926"/>
            <a:ext cx="9144000" cy="1678502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11179" y="4195342"/>
            <a:ext cx="9144000" cy="12513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 smtClean="0"/>
              <a:t>Kliknite, da uredite slog podnaslova matrice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836" y="331760"/>
            <a:ext cx="3470564" cy="665018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1" y="1235676"/>
            <a:ext cx="923436" cy="835688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21" y="2128755"/>
            <a:ext cx="871414" cy="681269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8" y="3115484"/>
            <a:ext cx="1047788" cy="49331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7" y="290347"/>
            <a:ext cx="1019298" cy="70643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56" y="3957035"/>
            <a:ext cx="721793" cy="741226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65" y="5021885"/>
            <a:ext cx="639414" cy="913083"/>
          </a:xfrm>
          <a:prstGeom prst="rect">
            <a:avLst/>
          </a:prstGeom>
        </p:spPr>
      </p:pic>
      <p:sp>
        <p:nvSpPr>
          <p:cNvPr id="7" name="Pravokotnik 6"/>
          <p:cNvSpPr/>
          <p:nvPr userDrawn="1"/>
        </p:nvSpPr>
        <p:spPr>
          <a:xfrm>
            <a:off x="1144016" y="6146874"/>
            <a:ext cx="11038146" cy="2891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374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861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872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bg>
      <p:bgPr>
        <a:solidFill>
          <a:schemeClr val="accent1">
            <a:lumMod val="60000"/>
            <a:lumOff val="4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oljeZBesedilom 6"/>
          <p:cNvSpPr txBox="1"/>
          <p:nvPr userDrawn="1"/>
        </p:nvSpPr>
        <p:spPr>
          <a:xfrm>
            <a:off x="-101841" y="0"/>
            <a:ext cx="492443" cy="685799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sl-SI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" panose="020B0504040000020004" pitchFamily="34" charset="0"/>
              </a:rPr>
              <a:t>Pogled na predšolsko vzgojo in izobraževanje</a:t>
            </a:r>
            <a:endParaRPr lang="sl-SI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dra Sans Pro" panose="020B0504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70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oljeZBesedilom 6"/>
          <p:cNvSpPr txBox="1"/>
          <p:nvPr userDrawn="1"/>
        </p:nvSpPr>
        <p:spPr>
          <a:xfrm>
            <a:off x="-89247" y="-319088"/>
            <a:ext cx="461665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" panose="020B0504040000020004" pitchFamily="34" charset="0"/>
              </a:rPr>
              <a:t>Pogled na predšolsko vzgojo in izobraževanje</a:t>
            </a:r>
            <a:endParaRPr lang="sl-SI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dra Sans Pro" panose="020B0504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56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974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289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85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375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43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104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64E7-8229-4D19-B9BD-27390D14B6EF}" type="datetimeFigureOut">
              <a:rPr lang="sl-SI" smtClean="0"/>
              <a:t>19.09.2022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 userDrawn="1"/>
        </p:nvSpPr>
        <p:spPr>
          <a:xfrm>
            <a:off x="0" y="0"/>
            <a:ext cx="298383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865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98454" y="1709942"/>
            <a:ext cx="9114978" cy="2303794"/>
          </a:xfrm>
        </p:spPr>
        <p:txBody>
          <a:bodyPr>
            <a:normAutofit fontScale="90000"/>
          </a:bodyPr>
          <a:lstStyle/>
          <a:p>
            <a:r>
              <a:rPr lang="sl-SI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" panose="020B0504040000020004" pitchFamily="34" charset="0"/>
              </a:rPr>
              <a:t>Mednarodna konferenca</a:t>
            </a:r>
            <a:br>
              <a:rPr lang="sl-SI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" panose="020B0504040000020004" pitchFamily="34" charset="0"/>
              </a:rPr>
            </a:br>
            <a:r>
              <a:rPr lang="sl-SI" dirty="0" smtClean="0">
                <a:latin typeface="Fedra Sans Pro" panose="020B0504040000020004" pitchFamily="34" charset="0"/>
              </a:rPr>
              <a:t/>
            </a:r>
            <a:br>
              <a:rPr lang="sl-SI" dirty="0" smtClean="0">
                <a:latin typeface="Fedra Sans Pro" panose="020B0504040000020004" pitchFamily="34" charset="0"/>
              </a:rPr>
            </a:b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" panose="020B0504040000020004" pitchFamily="34" charset="0"/>
              </a:rPr>
              <a:t>Pogled na predšolsko vzgojo in izobraževanje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dra Sans Pro" panose="020B05040400000200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40480" y="4707104"/>
            <a:ext cx="9144000" cy="1012052"/>
          </a:xfrm>
        </p:spPr>
        <p:txBody>
          <a:bodyPr/>
          <a:lstStyle/>
          <a:p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Ljubljanski grad, 8. in 9. november, 2022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2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788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38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</TotalTime>
  <Words>21</Words>
  <Application>Microsoft Office PowerPoint</Application>
  <PresentationFormat>Širokozaslonsko</PresentationFormat>
  <Paragraphs>2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Fedra Sans Pro</vt:lpstr>
      <vt:lpstr>Officeova tema</vt:lpstr>
      <vt:lpstr>Mednarodna konferenca  Pogled na predšolsko vzgojo in izobraževanje</vt:lpstr>
      <vt:lpstr>PowerPointova predstavitev</vt:lpstr>
      <vt:lpstr>PowerPointova predstavitev</vt:lpstr>
    </vt:vector>
  </TitlesOfParts>
  <Company>Arnes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Vrtec Trnovo</dc:creator>
  <cp:lastModifiedBy>Vrtec Trnovo</cp:lastModifiedBy>
  <cp:revision>12</cp:revision>
  <dcterms:created xsi:type="dcterms:W3CDTF">2022-09-14T13:34:00Z</dcterms:created>
  <dcterms:modified xsi:type="dcterms:W3CDTF">2022-09-19T13:27:09Z</dcterms:modified>
</cp:coreProperties>
</file>